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1" r:id="rId5"/>
    <p:sldId id="262" r:id="rId6"/>
    <p:sldId id="258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3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76E1F5-3385-4878-9367-D865BEB5C82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28A446-3AE3-40C3-AC9F-AB319548B8CB}">
      <dgm:prSet phldrT="[Text]"/>
      <dgm:spPr/>
      <dgm:t>
        <a:bodyPr/>
        <a:lstStyle/>
        <a:p>
          <a:r>
            <a:rPr lang="he-IL" dirty="0" smtClean="0"/>
            <a:t>בראשית 24:9-21</a:t>
          </a:r>
          <a:endParaRPr lang="en-US" dirty="0"/>
        </a:p>
      </dgm:t>
    </dgm:pt>
    <dgm:pt modelId="{1ADA6479-4689-4C3F-A36B-29418809B154}" type="parTrans" cxnId="{E863E866-5847-4B9C-829E-3883DB125525}">
      <dgm:prSet/>
      <dgm:spPr/>
      <dgm:t>
        <a:bodyPr/>
        <a:lstStyle/>
        <a:p>
          <a:endParaRPr lang="en-US"/>
        </a:p>
      </dgm:t>
    </dgm:pt>
    <dgm:pt modelId="{F2721E2F-8EFE-4CD8-8260-38DB499AB42F}" type="sibTrans" cxnId="{E863E866-5847-4B9C-829E-3883DB125525}">
      <dgm:prSet/>
      <dgm:spPr/>
      <dgm:t>
        <a:bodyPr/>
        <a:lstStyle/>
        <a:p>
          <a:endParaRPr lang="en-US"/>
        </a:p>
      </dgm:t>
    </dgm:pt>
    <dgm:pt modelId="{B8789362-FEB8-4B0E-9D39-7E89F7538AF9}">
      <dgm:prSet phldrT="[Text]"/>
      <dgm:spPr/>
      <dgm:t>
        <a:bodyPr/>
        <a:lstStyle/>
        <a:p>
          <a:r>
            <a:rPr lang="en-US" dirty="0" smtClean="0"/>
            <a:t>What qualities was </a:t>
          </a:r>
          <a:r>
            <a:rPr lang="en-US" dirty="0" err="1" smtClean="0"/>
            <a:t>Eliezer</a:t>
          </a:r>
          <a:r>
            <a:rPr lang="en-US" dirty="0" smtClean="0"/>
            <a:t> looking for?</a:t>
          </a:r>
          <a:endParaRPr lang="en-US" dirty="0"/>
        </a:p>
      </dgm:t>
    </dgm:pt>
    <dgm:pt modelId="{01266260-4CF9-43B3-841A-FBE9A639B16C}" type="parTrans" cxnId="{53D604C9-ACC4-4171-8BB6-4EA9D2B96B1F}">
      <dgm:prSet/>
      <dgm:spPr/>
      <dgm:t>
        <a:bodyPr/>
        <a:lstStyle/>
        <a:p>
          <a:endParaRPr lang="en-US"/>
        </a:p>
      </dgm:t>
    </dgm:pt>
    <dgm:pt modelId="{6BAB2F80-9F54-4F1C-B9A9-F35E83A3B075}" type="sibTrans" cxnId="{53D604C9-ACC4-4171-8BB6-4EA9D2B96B1F}">
      <dgm:prSet/>
      <dgm:spPr/>
      <dgm:t>
        <a:bodyPr/>
        <a:lstStyle/>
        <a:p>
          <a:endParaRPr lang="en-US"/>
        </a:p>
      </dgm:t>
    </dgm:pt>
    <dgm:pt modelId="{0E68259C-8DA8-40D8-AEF3-7EC91FA80C43}">
      <dgm:prSet phldrT="[Text]"/>
      <dgm:spPr/>
      <dgm:t>
        <a:bodyPr/>
        <a:lstStyle/>
        <a:p>
          <a:r>
            <a:rPr lang="en-US" dirty="0" smtClean="0"/>
            <a:t>Prove if </a:t>
          </a:r>
          <a:r>
            <a:rPr lang="en-US" dirty="0" err="1" smtClean="0"/>
            <a:t>Avraham</a:t>
          </a:r>
          <a:r>
            <a:rPr lang="en-US" dirty="0" smtClean="0"/>
            <a:t> possessed these qualities from the text.</a:t>
          </a:r>
          <a:endParaRPr lang="en-US" dirty="0"/>
        </a:p>
      </dgm:t>
    </dgm:pt>
    <dgm:pt modelId="{B27FD3C8-7E2D-41A2-98BF-107EE712839C}" type="parTrans" cxnId="{AB574D83-96A0-43E5-961C-494FEFAC769D}">
      <dgm:prSet/>
      <dgm:spPr/>
      <dgm:t>
        <a:bodyPr/>
        <a:lstStyle/>
        <a:p>
          <a:endParaRPr lang="en-US"/>
        </a:p>
      </dgm:t>
    </dgm:pt>
    <dgm:pt modelId="{F34C2281-7D0E-440F-895D-36C30994D50F}" type="sibTrans" cxnId="{AB574D83-96A0-43E5-961C-494FEFAC769D}">
      <dgm:prSet/>
      <dgm:spPr/>
      <dgm:t>
        <a:bodyPr/>
        <a:lstStyle/>
        <a:p>
          <a:endParaRPr lang="en-US"/>
        </a:p>
      </dgm:t>
    </dgm:pt>
    <dgm:pt modelId="{81EF492D-502C-4C5F-89D3-F92D7816658A}" type="pres">
      <dgm:prSet presAssocID="{A476E1F5-3385-4878-9367-D865BEB5C827}" presName="diagram" presStyleCnt="0">
        <dgm:presLayoutVars>
          <dgm:dir/>
          <dgm:resizeHandles val="exact"/>
        </dgm:presLayoutVars>
      </dgm:prSet>
      <dgm:spPr/>
    </dgm:pt>
    <dgm:pt modelId="{33DFAF02-3C2B-4CF8-9224-D68372D6CAB5}" type="pres">
      <dgm:prSet presAssocID="{9D28A446-3AE3-40C3-AC9F-AB319548B8C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44FFC7-F7D2-4359-8AFF-D8A1369A95A5}" type="pres">
      <dgm:prSet presAssocID="{F2721E2F-8EFE-4CD8-8260-38DB499AB42F}" presName="sibTrans" presStyleCnt="0"/>
      <dgm:spPr/>
    </dgm:pt>
    <dgm:pt modelId="{BD21826F-E445-409F-9311-FEF0B9E95071}" type="pres">
      <dgm:prSet presAssocID="{B8789362-FEB8-4B0E-9D39-7E89F7538AF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F93606-A259-4721-AF14-BCB5D3D18D56}" type="pres">
      <dgm:prSet presAssocID="{6BAB2F80-9F54-4F1C-B9A9-F35E83A3B075}" presName="sibTrans" presStyleCnt="0"/>
      <dgm:spPr/>
    </dgm:pt>
    <dgm:pt modelId="{B43DFC87-5B76-4773-9F8C-CC18C6F9BBCC}" type="pres">
      <dgm:prSet presAssocID="{0E68259C-8DA8-40D8-AEF3-7EC91FA80C4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35A4E9D-B3F2-4EBD-9525-405EA1C95AAA}" type="presOf" srcId="{B8789362-FEB8-4B0E-9D39-7E89F7538AF9}" destId="{BD21826F-E445-409F-9311-FEF0B9E95071}" srcOrd="0" destOrd="0" presId="urn:microsoft.com/office/officeart/2005/8/layout/default"/>
    <dgm:cxn modelId="{129DB6C4-B017-4C70-841D-117FA8850C40}" type="presOf" srcId="{A476E1F5-3385-4878-9367-D865BEB5C827}" destId="{81EF492D-502C-4C5F-89D3-F92D7816658A}" srcOrd="0" destOrd="0" presId="urn:microsoft.com/office/officeart/2005/8/layout/default"/>
    <dgm:cxn modelId="{AB574D83-96A0-43E5-961C-494FEFAC769D}" srcId="{A476E1F5-3385-4878-9367-D865BEB5C827}" destId="{0E68259C-8DA8-40D8-AEF3-7EC91FA80C43}" srcOrd="2" destOrd="0" parTransId="{B27FD3C8-7E2D-41A2-98BF-107EE712839C}" sibTransId="{F34C2281-7D0E-440F-895D-36C30994D50F}"/>
    <dgm:cxn modelId="{4FC9A783-0570-44FC-9652-BD7303E78A90}" type="presOf" srcId="{0E68259C-8DA8-40D8-AEF3-7EC91FA80C43}" destId="{B43DFC87-5B76-4773-9F8C-CC18C6F9BBCC}" srcOrd="0" destOrd="0" presId="urn:microsoft.com/office/officeart/2005/8/layout/default"/>
    <dgm:cxn modelId="{E14F249D-A857-46EA-9E71-D4B2B291297D}" type="presOf" srcId="{9D28A446-3AE3-40C3-AC9F-AB319548B8CB}" destId="{33DFAF02-3C2B-4CF8-9224-D68372D6CAB5}" srcOrd="0" destOrd="0" presId="urn:microsoft.com/office/officeart/2005/8/layout/default"/>
    <dgm:cxn modelId="{E863E866-5847-4B9C-829E-3883DB125525}" srcId="{A476E1F5-3385-4878-9367-D865BEB5C827}" destId="{9D28A446-3AE3-40C3-AC9F-AB319548B8CB}" srcOrd="0" destOrd="0" parTransId="{1ADA6479-4689-4C3F-A36B-29418809B154}" sibTransId="{F2721E2F-8EFE-4CD8-8260-38DB499AB42F}"/>
    <dgm:cxn modelId="{53D604C9-ACC4-4171-8BB6-4EA9D2B96B1F}" srcId="{A476E1F5-3385-4878-9367-D865BEB5C827}" destId="{B8789362-FEB8-4B0E-9D39-7E89F7538AF9}" srcOrd="1" destOrd="0" parTransId="{01266260-4CF9-43B3-841A-FBE9A639B16C}" sibTransId="{6BAB2F80-9F54-4F1C-B9A9-F35E83A3B075}"/>
    <dgm:cxn modelId="{F70E9F1A-0BEB-46F2-A30E-10B449A2121C}" type="presParOf" srcId="{81EF492D-502C-4C5F-89D3-F92D7816658A}" destId="{33DFAF02-3C2B-4CF8-9224-D68372D6CAB5}" srcOrd="0" destOrd="0" presId="urn:microsoft.com/office/officeart/2005/8/layout/default"/>
    <dgm:cxn modelId="{3A2FB2B5-54C5-4ED3-8316-EB931B3E3458}" type="presParOf" srcId="{81EF492D-502C-4C5F-89D3-F92D7816658A}" destId="{C644FFC7-F7D2-4359-8AFF-D8A1369A95A5}" srcOrd="1" destOrd="0" presId="urn:microsoft.com/office/officeart/2005/8/layout/default"/>
    <dgm:cxn modelId="{494CA9CE-AF0B-41BE-940B-A2D128B52B03}" type="presParOf" srcId="{81EF492D-502C-4C5F-89D3-F92D7816658A}" destId="{BD21826F-E445-409F-9311-FEF0B9E95071}" srcOrd="2" destOrd="0" presId="urn:microsoft.com/office/officeart/2005/8/layout/default"/>
    <dgm:cxn modelId="{CB0304D6-8A1F-42BA-A988-BED386DA6A0B}" type="presParOf" srcId="{81EF492D-502C-4C5F-89D3-F92D7816658A}" destId="{B4F93606-A259-4721-AF14-BCB5D3D18D56}" srcOrd="3" destOrd="0" presId="urn:microsoft.com/office/officeart/2005/8/layout/default"/>
    <dgm:cxn modelId="{250BDE22-E1A9-40A6-9852-008AFEEFF635}" type="presParOf" srcId="{81EF492D-502C-4C5F-89D3-F92D7816658A}" destId="{B43DFC87-5B76-4773-9F8C-CC18C6F9BBCC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56FAAE-13F3-4882-B4F7-AAC83815EB1B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07168D-1B8A-4F23-877C-35B38AA72698}">
      <dgm:prSet phldrT="[Text]"/>
      <dgm:spPr/>
      <dgm:t>
        <a:bodyPr/>
        <a:lstStyle/>
        <a:p>
          <a:r>
            <a:rPr lang="en-US" dirty="0" smtClean="0"/>
            <a:t>Mitzvah Hero</a:t>
          </a:r>
          <a:endParaRPr lang="en-US" dirty="0"/>
        </a:p>
      </dgm:t>
    </dgm:pt>
    <dgm:pt modelId="{F75A1B45-524C-4590-ABB6-5226C1FC0C56}" type="parTrans" cxnId="{8ABFE9F9-C711-42ED-8C27-5EEF27B00277}">
      <dgm:prSet/>
      <dgm:spPr/>
      <dgm:t>
        <a:bodyPr/>
        <a:lstStyle/>
        <a:p>
          <a:endParaRPr lang="en-US"/>
        </a:p>
      </dgm:t>
    </dgm:pt>
    <dgm:pt modelId="{C80E4442-5EB6-430E-A622-88305A89C7CD}" type="sibTrans" cxnId="{8ABFE9F9-C711-42ED-8C27-5EEF27B00277}">
      <dgm:prSet/>
      <dgm:spPr/>
      <dgm:t>
        <a:bodyPr/>
        <a:lstStyle/>
        <a:p>
          <a:endParaRPr lang="en-US"/>
        </a:p>
      </dgm:t>
    </dgm:pt>
    <dgm:pt modelId="{01D41538-8D1E-403F-9E54-CDA3FAD87DD0}">
      <dgm:prSet phldrT="[Text]"/>
      <dgm:spPr/>
      <dgm:t>
        <a:bodyPr/>
        <a:lstStyle/>
        <a:p>
          <a:r>
            <a:rPr lang="en-US" dirty="0" smtClean="0"/>
            <a:t>Recognizes others’ needs</a:t>
          </a:r>
          <a:endParaRPr lang="en-US" dirty="0"/>
        </a:p>
      </dgm:t>
    </dgm:pt>
    <dgm:pt modelId="{E7384FDC-4AEC-4D69-88A9-9806AF6B2638}" type="parTrans" cxnId="{34974413-0954-4315-AC06-05B14F18946A}">
      <dgm:prSet/>
      <dgm:spPr/>
      <dgm:t>
        <a:bodyPr/>
        <a:lstStyle/>
        <a:p>
          <a:endParaRPr lang="en-US"/>
        </a:p>
      </dgm:t>
    </dgm:pt>
    <dgm:pt modelId="{370318E7-47D2-4840-95AB-C369040B2758}" type="sibTrans" cxnId="{34974413-0954-4315-AC06-05B14F18946A}">
      <dgm:prSet/>
      <dgm:spPr/>
      <dgm:t>
        <a:bodyPr/>
        <a:lstStyle/>
        <a:p>
          <a:endParaRPr lang="en-US"/>
        </a:p>
      </dgm:t>
    </dgm:pt>
    <dgm:pt modelId="{EE95C0C7-9392-4761-B8AF-6899935C8E00}">
      <dgm:prSet phldrT="[Text]"/>
      <dgm:spPr/>
      <dgm:t>
        <a:bodyPr/>
        <a:lstStyle/>
        <a:p>
          <a:r>
            <a:rPr lang="en-US" dirty="0" smtClean="0"/>
            <a:t>Leaves own comfort zone</a:t>
          </a:r>
          <a:endParaRPr lang="en-US" dirty="0"/>
        </a:p>
      </dgm:t>
    </dgm:pt>
    <dgm:pt modelId="{24BEB5ED-A24F-4AA3-944E-0CA86BD75664}" type="parTrans" cxnId="{6997EC5B-233C-43F1-AFA8-65B18F7B1F17}">
      <dgm:prSet/>
      <dgm:spPr/>
      <dgm:t>
        <a:bodyPr/>
        <a:lstStyle/>
        <a:p>
          <a:endParaRPr lang="en-US"/>
        </a:p>
      </dgm:t>
    </dgm:pt>
    <dgm:pt modelId="{761A8AA4-803F-40A5-AE61-3F6D57D61574}" type="sibTrans" cxnId="{6997EC5B-233C-43F1-AFA8-65B18F7B1F17}">
      <dgm:prSet/>
      <dgm:spPr/>
      <dgm:t>
        <a:bodyPr/>
        <a:lstStyle/>
        <a:p>
          <a:endParaRPr lang="en-US"/>
        </a:p>
      </dgm:t>
    </dgm:pt>
    <dgm:pt modelId="{0A0D527B-2300-4065-B3BF-69955BB6C4B1}">
      <dgm:prSet phldrT="[Text]"/>
      <dgm:spPr/>
      <dgm:t>
        <a:bodyPr/>
        <a:lstStyle/>
        <a:p>
          <a:r>
            <a:rPr lang="en-US" dirty="0" smtClean="0"/>
            <a:t>Humble</a:t>
          </a:r>
          <a:endParaRPr lang="en-US" dirty="0"/>
        </a:p>
      </dgm:t>
    </dgm:pt>
    <dgm:pt modelId="{4D70FEDC-3144-48CB-BD8B-DDFEE702274A}" type="parTrans" cxnId="{A6C35FDE-2C46-4AE1-8898-C9A409747754}">
      <dgm:prSet/>
      <dgm:spPr/>
      <dgm:t>
        <a:bodyPr/>
        <a:lstStyle/>
        <a:p>
          <a:endParaRPr lang="en-US"/>
        </a:p>
      </dgm:t>
    </dgm:pt>
    <dgm:pt modelId="{714F4C38-139E-4EDF-8C4F-D05C939D626E}" type="sibTrans" cxnId="{A6C35FDE-2C46-4AE1-8898-C9A409747754}">
      <dgm:prSet/>
      <dgm:spPr/>
      <dgm:t>
        <a:bodyPr/>
        <a:lstStyle/>
        <a:p>
          <a:endParaRPr lang="en-US"/>
        </a:p>
      </dgm:t>
    </dgm:pt>
    <dgm:pt modelId="{163D5801-1D79-4FB9-B7DD-2C01CEC94EA3}">
      <dgm:prSet phldrT="[Text]"/>
      <dgm:spPr/>
      <dgm:t>
        <a:bodyPr/>
        <a:lstStyle/>
        <a:p>
          <a:r>
            <a:rPr lang="en-US" dirty="0" smtClean="0"/>
            <a:t>Believes in something beyond him</a:t>
          </a:r>
          <a:endParaRPr lang="en-US" dirty="0"/>
        </a:p>
      </dgm:t>
    </dgm:pt>
    <dgm:pt modelId="{61B5F69C-A047-4122-9A13-9D64C9588ADE}" type="parTrans" cxnId="{A031A2E6-298E-47AC-A640-86333CA7A608}">
      <dgm:prSet/>
      <dgm:spPr/>
      <dgm:t>
        <a:bodyPr/>
        <a:lstStyle/>
        <a:p>
          <a:endParaRPr lang="en-US"/>
        </a:p>
      </dgm:t>
    </dgm:pt>
    <dgm:pt modelId="{0F11716D-C7E4-40CE-B955-D1C28B145323}" type="sibTrans" cxnId="{A031A2E6-298E-47AC-A640-86333CA7A608}">
      <dgm:prSet/>
      <dgm:spPr/>
      <dgm:t>
        <a:bodyPr/>
        <a:lstStyle/>
        <a:p>
          <a:endParaRPr lang="en-US"/>
        </a:p>
      </dgm:t>
    </dgm:pt>
    <dgm:pt modelId="{8198C7D5-2AA0-489D-8D94-43A1C3BDEE2F}">
      <dgm:prSet/>
      <dgm:spPr/>
      <dgm:t>
        <a:bodyPr/>
        <a:lstStyle/>
        <a:p>
          <a:r>
            <a:rPr lang="en-US" dirty="0" smtClean="0"/>
            <a:t>Doesn’t do things for personal gain</a:t>
          </a:r>
          <a:endParaRPr lang="en-US" dirty="0"/>
        </a:p>
      </dgm:t>
    </dgm:pt>
    <dgm:pt modelId="{D73B9905-C563-4D28-9116-0954AE55E924}" type="parTrans" cxnId="{A8EC099C-32C2-48AC-9107-D1A587CD32C9}">
      <dgm:prSet/>
      <dgm:spPr/>
      <dgm:t>
        <a:bodyPr/>
        <a:lstStyle/>
        <a:p>
          <a:endParaRPr lang="en-US"/>
        </a:p>
      </dgm:t>
    </dgm:pt>
    <dgm:pt modelId="{9C009714-965A-4140-BBC7-B8F0B44D711C}" type="sibTrans" cxnId="{A8EC099C-32C2-48AC-9107-D1A587CD32C9}">
      <dgm:prSet/>
      <dgm:spPr/>
      <dgm:t>
        <a:bodyPr/>
        <a:lstStyle/>
        <a:p>
          <a:endParaRPr lang="en-US"/>
        </a:p>
      </dgm:t>
    </dgm:pt>
    <dgm:pt modelId="{84C9BC06-7C4F-4383-BF49-2C1C4E505604}" type="pres">
      <dgm:prSet presAssocID="{5256FAAE-13F3-4882-B4F7-AAC83815EB1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BD2A0A4-9386-4CE8-BF93-5DA59C626404}" type="pres">
      <dgm:prSet presAssocID="{0007168D-1B8A-4F23-877C-35B38AA72698}" presName="centerShape" presStyleLbl="node0" presStyleIdx="0" presStyleCnt="1"/>
      <dgm:spPr/>
      <dgm:t>
        <a:bodyPr/>
        <a:lstStyle/>
        <a:p>
          <a:endParaRPr lang="en-US"/>
        </a:p>
      </dgm:t>
    </dgm:pt>
    <dgm:pt modelId="{0F86988F-A13D-4994-A13F-F6814CFF1234}" type="pres">
      <dgm:prSet presAssocID="{E7384FDC-4AEC-4D69-88A9-9806AF6B2638}" presName="Name9" presStyleLbl="parChTrans1D2" presStyleIdx="0" presStyleCnt="5"/>
      <dgm:spPr/>
    </dgm:pt>
    <dgm:pt modelId="{FC975F45-B8EF-4A3A-A8BF-A31CDA6B3A77}" type="pres">
      <dgm:prSet presAssocID="{E7384FDC-4AEC-4D69-88A9-9806AF6B2638}" presName="connTx" presStyleLbl="parChTrans1D2" presStyleIdx="0" presStyleCnt="5"/>
      <dgm:spPr/>
    </dgm:pt>
    <dgm:pt modelId="{B3699111-7AD6-451F-83CF-14D2C9614718}" type="pres">
      <dgm:prSet presAssocID="{01D41538-8D1E-403F-9E54-CDA3FAD87DD0}" presName="node" presStyleLbl="node1" presStyleIdx="0" presStyleCnt="5">
        <dgm:presLayoutVars>
          <dgm:bulletEnabled val="1"/>
        </dgm:presLayoutVars>
      </dgm:prSet>
      <dgm:spPr/>
    </dgm:pt>
    <dgm:pt modelId="{2B9926F0-B109-4F9B-8F84-57A2932432AB}" type="pres">
      <dgm:prSet presAssocID="{D73B9905-C563-4D28-9116-0954AE55E924}" presName="Name9" presStyleLbl="parChTrans1D2" presStyleIdx="1" presStyleCnt="5"/>
      <dgm:spPr/>
    </dgm:pt>
    <dgm:pt modelId="{24BB112A-602B-4D45-A6D0-1B01F1056252}" type="pres">
      <dgm:prSet presAssocID="{D73B9905-C563-4D28-9116-0954AE55E924}" presName="connTx" presStyleLbl="parChTrans1D2" presStyleIdx="1" presStyleCnt="5"/>
      <dgm:spPr/>
    </dgm:pt>
    <dgm:pt modelId="{45EE825A-6A53-419B-883D-C0EE671C71CF}" type="pres">
      <dgm:prSet presAssocID="{8198C7D5-2AA0-489D-8D94-43A1C3BDEE2F}" presName="node" presStyleLbl="node1" presStyleIdx="1" presStyleCnt="5">
        <dgm:presLayoutVars>
          <dgm:bulletEnabled val="1"/>
        </dgm:presLayoutVars>
      </dgm:prSet>
      <dgm:spPr/>
    </dgm:pt>
    <dgm:pt modelId="{6F9BF0B7-0C43-4854-AA10-978B48631C1A}" type="pres">
      <dgm:prSet presAssocID="{24BEB5ED-A24F-4AA3-944E-0CA86BD75664}" presName="Name9" presStyleLbl="parChTrans1D2" presStyleIdx="2" presStyleCnt="5"/>
      <dgm:spPr/>
    </dgm:pt>
    <dgm:pt modelId="{3C4A7424-29F7-4B60-AB26-02123CBC11F0}" type="pres">
      <dgm:prSet presAssocID="{24BEB5ED-A24F-4AA3-944E-0CA86BD75664}" presName="connTx" presStyleLbl="parChTrans1D2" presStyleIdx="2" presStyleCnt="5"/>
      <dgm:spPr/>
    </dgm:pt>
    <dgm:pt modelId="{90006B6D-C506-4B7A-A8A2-C49790B81106}" type="pres">
      <dgm:prSet presAssocID="{EE95C0C7-9392-4761-B8AF-6899935C8E00}" presName="node" presStyleLbl="node1" presStyleIdx="2" presStyleCnt="5">
        <dgm:presLayoutVars>
          <dgm:bulletEnabled val="1"/>
        </dgm:presLayoutVars>
      </dgm:prSet>
      <dgm:spPr/>
    </dgm:pt>
    <dgm:pt modelId="{CDCF84C1-096E-4C17-9C8F-263E11B940BC}" type="pres">
      <dgm:prSet presAssocID="{4D70FEDC-3144-48CB-BD8B-DDFEE702274A}" presName="Name9" presStyleLbl="parChTrans1D2" presStyleIdx="3" presStyleCnt="5"/>
      <dgm:spPr/>
    </dgm:pt>
    <dgm:pt modelId="{FAF566E6-B775-4CCE-8E33-E2D575057E43}" type="pres">
      <dgm:prSet presAssocID="{4D70FEDC-3144-48CB-BD8B-DDFEE702274A}" presName="connTx" presStyleLbl="parChTrans1D2" presStyleIdx="3" presStyleCnt="5"/>
      <dgm:spPr/>
    </dgm:pt>
    <dgm:pt modelId="{8684BACE-FDE7-4B92-8166-150FFB2AA0ED}" type="pres">
      <dgm:prSet presAssocID="{0A0D527B-2300-4065-B3BF-69955BB6C4B1}" presName="node" presStyleLbl="node1" presStyleIdx="3" presStyleCnt="5">
        <dgm:presLayoutVars>
          <dgm:bulletEnabled val="1"/>
        </dgm:presLayoutVars>
      </dgm:prSet>
      <dgm:spPr/>
    </dgm:pt>
    <dgm:pt modelId="{B75A5F76-94CA-40D0-80C6-9031522245C2}" type="pres">
      <dgm:prSet presAssocID="{61B5F69C-A047-4122-9A13-9D64C9588ADE}" presName="Name9" presStyleLbl="parChTrans1D2" presStyleIdx="4" presStyleCnt="5"/>
      <dgm:spPr/>
    </dgm:pt>
    <dgm:pt modelId="{D7495631-CEEA-4031-B8CB-5A8D84EEF368}" type="pres">
      <dgm:prSet presAssocID="{61B5F69C-A047-4122-9A13-9D64C9588ADE}" presName="connTx" presStyleLbl="parChTrans1D2" presStyleIdx="4" presStyleCnt="5"/>
      <dgm:spPr/>
    </dgm:pt>
    <dgm:pt modelId="{26AC1272-6809-49EE-9AFC-EECEAB81EC7A}" type="pres">
      <dgm:prSet presAssocID="{163D5801-1D79-4FB9-B7DD-2C01CEC94EA3}" presName="node" presStyleLbl="node1" presStyleIdx="4" presStyleCnt="5">
        <dgm:presLayoutVars>
          <dgm:bulletEnabled val="1"/>
        </dgm:presLayoutVars>
      </dgm:prSet>
      <dgm:spPr/>
    </dgm:pt>
  </dgm:ptLst>
  <dgm:cxnLst>
    <dgm:cxn modelId="{A6C35FDE-2C46-4AE1-8898-C9A409747754}" srcId="{0007168D-1B8A-4F23-877C-35B38AA72698}" destId="{0A0D527B-2300-4065-B3BF-69955BB6C4B1}" srcOrd="3" destOrd="0" parTransId="{4D70FEDC-3144-48CB-BD8B-DDFEE702274A}" sibTransId="{714F4C38-139E-4EDF-8C4F-D05C939D626E}"/>
    <dgm:cxn modelId="{8ABFE9F9-C711-42ED-8C27-5EEF27B00277}" srcId="{5256FAAE-13F3-4882-B4F7-AAC83815EB1B}" destId="{0007168D-1B8A-4F23-877C-35B38AA72698}" srcOrd="0" destOrd="0" parTransId="{F75A1B45-524C-4590-ABB6-5226C1FC0C56}" sibTransId="{C80E4442-5EB6-430E-A622-88305A89C7CD}"/>
    <dgm:cxn modelId="{B90D1C45-35E1-4FFC-B24E-74EF6E02FEA2}" type="presOf" srcId="{24BEB5ED-A24F-4AA3-944E-0CA86BD75664}" destId="{6F9BF0B7-0C43-4854-AA10-978B48631C1A}" srcOrd="0" destOrd="0" presId="urn:microsoft.com/office/officeart/2005/8/layout/radial1"/>
    <dgm:cxn modelId="{B640F1E1-214B-4D9E-ABEE-91499E656022}" type="presOf" srcId="{E7384FDC-4AEC-4D69-88A9-9806AF6B2638}" destId="{FC975F45-B8EF-4A3A-A8BF-A31CDA6B3A77}" srcOrd="1" destOrd="0" presId="urn:microsoft.com/office/officeart/2005/8/layout/radial1"/>
    <dgm:cxn modelId="{278EDD15-657F-467F-9387-BF18D3078651}" type="presOf" srcId="{4D70FEDC-3144-48CB-BD8B-DDFEE702274A}" destId="{FAF566E6-B775-4CCE-8E33-E2D575057E43}" srcOrd="1" destOrd="0" presId="urn:microsoft.com/office/officeart/2005/8/layout/radial1"/>
    <dgm:cxn modelId="{B658E6C4-A268-4546-93DE-AA98538F711F}" type="presOf" srcId="{0007168D-1B8A-4F23-877C-35B38AA72698}" destId="{CBD2A0A4-9386-4CE8-BF93-5DA59C626404}" srcOrd="0" destOrd="0" presId="urn:microsoft.com/office/officeart/2005/8/layout/radial1"/>
    <dgm:cxn modelId="{CD7C95CE-A6FF-4DDD-BF06-89A916F0FD60}" type="presOf" srcId="{01D41538-8D1E-403F-9E54-CDA3FAD87DD0}" destId="{B3699111-7AD6-451F-83CF-14D2C9614718}" srcOrd="0" destOrd="0" presId="urn:microsoft.com/office/officeart/2005/8/layout/radial1"/>
    <dgm:cxn modelId="{3EC29C2D-91C7-443B-A3EE-DA8D58EA6496}" type="presOf" srcId="{61B5F69C-A047-4122-9A13-9D64C9588ADE}" destId="{D7495631-CEEA-4031-B8CB-5A8D84EEF368}" srcOrd="1" destOrd="0" presId="urn:microsoft.com/office/officeart/2005/8/layout/radial1"/>
    <dgm:cxn modelId="{A62AE3FB-C983-4499-895E-50A261B8EF53}" type="presOf" srcId="{163D5801-1D79-4FB9-B7DD-2C01CEC94EA3}" destId="{26AC1272-6809-49EE-9AFC-EECEAB81EC7A}" srcOrd="0" destOrd="0" presId="urn:microsoft.com/office/officeart/2005/8/layout/radial1"/>
    <dgm:cxn modelId="{5536D603-B25D-470E-BC54-ECAC675727D1}" type="presOf" srcId="{D73B9905-C563-4D28-9116-0954AE55E924}" destId="{24BB112A-602B-4D45-A6D0-1B01F1056252}" srcOrd="1" destOrd="0" presId="urn:microsoft.com/office/officeart/2005/8/layout/radial1"/>
    <dgm:cxn modelId="{28ED01A6-9B84-451E-881E-96343C2E2863}" type="presOf" srcId="{4D70FEDC-3144-48CB-BD8B-DDFEE702274A}" destId="{CDCF84C1-096E-4C17-9C8F-263E11B940BC}" srcOrd="0" destOrd="0" presId="urn:microsoft.com/office/officeart/2005/8/layout/radial1"/>
    <dgm:cxn modelId="{C7421666-40DE-412E-914D-160E7DEEB1D3}" type="presOf" srcId="{D73B9905-C563-4D28-9116-0954AE55E924}" destId="{2B9926F0-B109-4F9B-8F84-57A2932432AB}" srcOrd="0" destOrd="0" presId="urn:microsoft.com/office/officeart/2005/8/layout/radial1"/>
    <dgm:cxn modelId="{8963CBB5-485A-4132-994F-FCC10D2F8A89}" type="presOf" srcId="{E7384FDC-4AEC-4D69-88A9-9806AF6B2638}" destId="{0F86988F-A13D-4994-A13F-F6814CFF1234}" srcOrd="0" destOrd="0" presId="urn:microsoft.com/office/officeart/2005/8/layout/radial1"/>
    <dgm:cxn modelId="{91F62A17-E7B7-476F-B99E-0EE52F7EA412}" type="presOf" srcId="{24BEB5ED-A24F-4AA3-944E-0CA86BD75664}" destId="{3C4A7424-29F7-4B60-AB26-02123CBC11F0}" srcOrd="1" destOrd="0" presId="urn:microsoft.com/office/officeart/2005/8/layout/radial1"/>
    <dgm:cxn modelId="{5159089F-6B08-4CC9-BB26-D029935B3CC6}" type="presOf" srcId="{5256FAAE-13F3-4882-B4F7-AAC83815EB1B}" destId="{84C9BC06-7C4F-4383-BF49-2C1C4E505604}" srcOrd="0" destOrd="0" presId="urn:microsoft.com/office/officeart/2005/8/layout/radial1"/>
    <dgm:cxn modelId="{A031A2E6-298E-47AC-A640-86333CA7A608}" srcId="{0007168D-1B8A-4F23-877C-35B38AA72698}" destId="{163D5801-1D79-4FB9-B7DD-2C01CEC94EA3}" srcOrd="4" destOrd="0" parTransId="{61B5F69C-A047-4122-9A13-9D64C9588ADE}" sibTransId="{0F11716D-C7E4-40CE-B955-D1C28B145323}"/>
    <dgm:cxn modelId="{50837928-F32F-4BA1-AEEB-9B796C52DD10}" type="presOf" srcId="{61B5F69C-A047-4122-9A13-9D64C9588ADE}" destId="{B75A5F76-94CA-40D0-80C6-9031522245C2}" srcOrd="0" destOrd="0" presId="urn:microsoft.com/office/officeart/2005/8/layout/radial1"/>
    <dgm:cxn modelId="{C7014475-BC14-4902-9105-48BF07D399F8}" type="presOf" srcId="{0A0D527B-2300-4065-B3BF-69955BB6C4B1}" destId="{8684BACE-FDE7-4B92-8166-150FFB2AA0ED}" srcOrd="0" destOrd="0" presId="urn:microsoft.com/office/officeart/2005/8/layout/radial1"/>
    <dgm:cxn modelId="{6997EC5B-233C-43F1-AFA8-65B18F7B1F17}" srcId="{0007168D-1B8A-4F23-877C-35B38AA72698}" destId="{EE95C0C7-9392-4761-B8AF-6899935C8E00}" srcOrd="2" destOrd="0" parTransId="{24BEB5ED-A24F-4AA3-944E-0CA86BD75664}" sibTransId="{761A8AA4-803F-40A5-AE61-3F6D57D61574}"/>
    <dgm:cxn modelId="{34974413-0954-4315-AC06-05B14F18946A}" srcId="{0007168D-1B8A-4F23-877C-35B38AA72698}" destId="{01D41538-8D1E-403F-9E54-CDA3FAD87DD0}" srcOrd="0" destOrd="0" parTransId="{E7384FDC-4AEC-4D69-88A9-9806AF6B2638}" sibTransId="{370318E7-47D2-4840-95AB-C369040B2758}"/>
    <dgm:cxn modelId="{5A2F4E1F-FCC2-4737-BE8A-1E65D9E1C74E}" type="presOf" srcId="{8198C7D5-2AA0-489D-8D94-43A1C3BDEE2F}" destId="{45EE825A-6A53-419B-883D-C0EE671C71CF}" srcOrd="0" destOrd="0" presId="urn:microsoft.com/office/officeart/2005/8/layout/radial1"/>
    <dgm:cxn modelId="{0BDDDBC1-5C21-494C-9744-86A3E5B991D5}" type="presOf" srcId="{EE95C0C7-9392-4761-B8AF-6899935C8E00}" destId="{90006B6D-C506-4B7A-A8A2-C49790B81106}" srcOrd="0" destOrd="0" presId="urn:microsoft.com/office/officeart/2005/8/layout/radial1"/>
    <dgm:cxn modelId="{A8EC099C-32C2-48AC-9107-D1A587CD32C9}" srcId="{0007168D-1B8A-4F23-877C-35B38AA72698}" destId="{8198C7D5-2AA0-489D-8D94-43A1C3BDEE2F}" srcOrd="1" destOrd="0" parTransId="{D73B9905-C563-4D28-9116-0954AE55E924}" sibTransId="{9C009714-965A-4140-BBC7-B8F0B44D711C}"/>
    <dgm:cxn modelId="{38279D88-52C7-4891-9411-476909ED4338}" type="presParOf" srcId="{84C9BC06-7C4F-4383-BF49-2C1C4E505604}" destId="{CBD2A0A4-9386-4CE8-BF93-5DA59C626404}" srcOrd="0" destOrd="0" presId="urn:microsoft.com/office/officeart/2005/8/layout/radial1"/>
    <dgm:cxn modelId="{788C4F0A-20B6-443D-AA9E-A5A3FBE9AF8F}" type="presParOf" srcId="{84C9BC06-7C4F-4383-BF49-2C1C4E505604}" destId="{0F86988F-A13D-4994-A13F-F6814CFF1234}" srcOrd="1" destOrd="0" presId="urn:microsoft.com/office/officeart/2005/8/layout/radial1"/>
    <dgm:cxn modelId="{7AC2E4DC-6550-460A-86A9-8ED5C1998E32}" type="presParOf" srcId="{0F86988F-A13D-4994-A13F-F6814CFF1234}" destId="{FC975F45-B8EF-4A3A-A8BF-A31CDA6B3A77}" srcOrd="0" destOrd="0" presId="urn:microsoft.com/office/officeart/2005/8/layout/radial1"/>
    <dgm:cxn modelId="{664AC147-CF31-45F0-B26F-1F3033611B7F}" type="presParOf" srcId="{84C9BC06-7C4F-4383-BF49-2C1C4E505604}" destId="{B3699111-7AD6-451F-83CF-14D2C9614718}" srcOrd="2" destOrd="0" presId="urn:microsoft.com/office/officeart/2005/8/layout/radial1"/>
    <dgm:cxn modelId="{21DA5894-BEA2-4648-A229-608F9186F677}" type="presParOf" srcId="{84C9BC06-7C4F-4383-BF49-2C1C4E505604}" destId="{2B9926F0-B109-4F9B-8F84-57A2932432AB}" srcOrd="3" destOrd="0" presId="urn:microsoft.com/office/officeart/2005/8/layout/radial1"/>
    <dgm:cxn modelId="{146792B0-5FE2-4389-A7C9-FFF837428740}" type="presParOf" srcId="{2B9926F0-B109-4F9B-8F84-57A2932432AB}" destId="{24BB112A-602B-4D45-A6D0-1B01F1056252}" srcOrd="0" destOrd="0" presId="urn:microsoft.com/office/officeart/2005/8/layout/radial1"/>
    <dgm:cxn modelId="{48374473-AF43-4A77-8E1A-9A70AFC49E59}" type="presParOf" srcId="{84C9BC06-7C4F-4383-BF49-2C1C4E505604}" destId="{45EE825A-6A53-419B-883D-C0EE671C71CF}" srcOrd="4" destOrd="0" presId="urn:microsoft.com/office/officeart/2005/8/layout/radial1"/>
    <dgm:cxn modelId="{5377C4E8-4F45-4E7E-86DA-5D78ABF4D4DE}" type="presParOf" srcId="{84C9BC06-7C4F-4383-BF49-2C1C4E505604}" destId="{6F9BF0B7-0C43-4854-AA10-978B48631C1A}" srcOrd="5" destOrd="0" presId="urn:microsoft.com/office/officeart/2005/8/layout/radial1"/>
    <dgm:cxn modelId="{244FCB9D-7890-4D0B-B68A-03DD51F15BB4}" type="presParOf" srcId="{6F9BF0B7-0C43-4854-AA10-978B48631C1A}" destId="{3C4A7424-29F7-4B60-AB26-02123CBC11F0}" srcOrd="0" destOrd="0" presId="urn:microsoft.com/office/officeart/2005/8/layout/radial1"/>
    <dgm:cxn modelId="{E5ACEA2E-44CF-4B47-A296-61B6485597AA}" type="presParOf" srcId="{84C9BC06-7C4F-4383-BF49-2C1C4E505604}" destId="{90006B6D-C506-4B7A-A8A2-C49790B81106}" srcOrd="6" destOrd="0" presId="urn:microsoft.com/office/officeart/2005/8/layout/radial1"/>
    <dgm:cxn modelId="{FAC03095-B0B5-438B-9ECD-19D872BE4747}" type="presParOf" srcId="{84C9BC06-7C4F-4383-BF49-2C1C4E505604}" destId="{CDCF84C1-096E-4C17-9C8F-263E11B940BC}" srcOrd="7" destOrd="0" presId="urn:microsoft.com/office/officeart/2005/8/layout/radial1"/>
    <dgm:cxn modelId="{D3E1CAEA-C72E-4E6D-97F2-31C087077763}" type="presParOf" srcId="{CDCF84C1-096E-4C17-9C8F-263E11B940BC}" destId="{FAF566E6-B775-4CCE-8E33-E2D575057E43}" srcOrd="0" destOrd="0" presId="urn:microsoft.com/office/officeart/2005/8/layout/radial1"/>
    <dgm:cxn modelId="{576C590C-FC27-4CAE-BEC1-45B47662CA93}" type="presParOf" srcId="{84C9BC06-7C4F-4383-BF49-2C1C4E505604}" destId="{8684BACE-FDE7-4B92-8166-150FFB2AA0ED}" srcOrd="8" destOrd="0" presId="urn:microsoft.com/office/officeart/2005/8/layout/radial1"/>
    <dgm:cxn modelId="{C31F1325-9ACB-415C-AA63-DA2B57DA75DB}" type="presParOf" srcId="{84C9BC06-7C4F-4383-BF49-2C1C4E505604}" destId="{B75A5F76-94CA-40D0-80C6-9031522245C2}" srcOrd="9" destOrd="0" presId="urn:microsoft.com/office/officeart/2005/8/layout/radial1"/>
    <dgm:cxn modelId="{62C6F39A-7F8D-4340-9954-AEC108DD9328}" type="presParOf" srcId="{B75A5F76-94CA-40D0-80C6-9031522245C2}" destId="{D7495631-CEEA-4031-B8CB-5A8D84EEF368}" srcOrd="0" destOrd="0" presId="urn:microsoft.com/office/officeart/2005/8/layout/radial1"/>
    <dgm:cxn modelId="{A0E168AF-35CE-4F84-9DC6-CD12DB9E28A3}" type="presParOf" srcId="{84C9BC06-7C4F-4383-BF49-2C1C4E505604}" destId="{26AC1272-6809-49EE-9AFC-EECEAB81EC7A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76E1F5-3385-4878-9367-D865BEB5C82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28A446-3AE3-40C3-AC9F-AB319548B8CB}">
      <dgm:prSet phldrT="[Text]"/>
      <dgm:spPr/>
      <dgm:t>
        <a:bodyPr/>
        <a:lstStyle/>
        <a:p>
          <a:r>
            <a:rPr lang="he-IL" dirty="0" smtClean="0"/>
            <a:t>בראשית 24:9-21</a:t>
          </a:r>
          <a:endParaRPr lang="en-US" dirty="0"/>
        </a:p>
      </dgm:t>
    </dgm:pt>
    <dgm:pt modelId="{1ADA6479-4689-4C3F-A36B-29418809B154}" type="parTrans" cxnId="{E863E866-5847-4B9C-829E-3883DB125525}">
      <dgm:prSet/>
      <dgm:spPr/>
      <dgm:t>
        <a:bodyPr/>
        <a:lstStyle/>
        <a:p>
          <a:endParaRPr lang="en-US"/>
        </a:p>
      </dgm:t>
    </dgm:pt>
    <dgm:pt modelId="{F2721E2F-8EFE-4CD8-8260-38DB499AB42F}" type="sibTrans" cxnId="{E863E866-5847-4B9C-829E-3883DB125525}">
      <dgm:prSet/>
      <dgm:spPr/>
      <dgm:t>
        <a:bodyPr/>
        <a:lstStyle/>
        <a:p>
          <a:endParaRPr lang="en-US"/>
        </a:p>
      </dgm:t>
    </dgm:pt>
    <dgm:pt modelId="{42511107-F03C-49B7-BA3D-4FB8A76A69B2}">
      <dgm:prSet phldrT="[Text]"/>
      <dgm:spPr/>
      <dgm:t>
        <a:bodyPr/>
        <a:lstStyle/>
        <a:p>
          <a:r>
            <a:rPr lang="he-IL" dirty="0" smtClean="0"/>
            <a:t>רות, פרקים א-ב</a:t>
          </a:r>
          <a:endParaRPr lang="en-US" dirty="0"/>
        </a:p>
      </dgm:t>
    </dgm:pt>
    <dgm:pt modelId="{1D798F7B-70CE-4A52-B4E6-66C52ED03371}" type="parTrans" cxnId="{2A25A8BF-9500-4194-B605-64E9D333EBA6}">
      <dgm:prSet/>
      <dgm:spPr/>
      <dgm:t>
        <a:bodyPr/>
        <a:lstStyle/>
        <a:p>
          <a:endParaRPr lang="en-US"/>
        </a:p>
      </dgm:t>
    </dgm:pt>
    <dgm:pt modelId="{01337C5C-7BC1-4E19-A35F-A2119678744A}" type="sibTrans" cxnId="{2A25A8BF-9500-4194-B605-64E9D333EBA6}">
      <dgm:prSet/>
      <dgm:spPr/>
      <dgm:t>
        <a:bodyPr/>
        <a:lstStyle/>
        <a:p>
          <a:endParaRPr lang="en-US"/>
        </a:p>
      </dgm:t>
    </dgm:pt>
    <dgm:pt modelId="{8EA0AA03-EC02-43B5-8F76-211B0B8804A5}">
      <dgm:prSet phldrT="[Text]" custT="1"/>
      <dgm:spPr/>
      <dgm:t>
        <a:bodyPr/>
        <a:lstStyle/>
        <a:p>
          <a:r>
            <a:rPr lang="he-IL" sz="3200" dirty="0" smtClean="0"/>
            <a:t>יהושוע ב:א-כא </a:t>
          </a:r>
          <a:r>
            <a:rPr lang="en-US" sz="2400" dirty="0" smtClean="0"/>
            <a:t>(see verse 14)</a:t>
          </a:r>
          <a:endParaRPr lang="en-US" sz="3200" dirty="0"/>
        </a:p>
      </dgm:t>
    </dgm:pt>
    <dgm:pt modelId="{510FF18D-9D73-4956-80E1-BA7099A6BAD9}" type="parTrans" cxnId="{EA9B9693-5867-4B06-8FDD-4B9BA3666D87}">
      <dgm:prSet/>
      <dgm:spPr/>
      <dgm:t>
        <a:bodyPr/>
        <a:lstStyle/>
        <a:p>
          <a:endParaRPr lang="en-US"/>
        </a:p>
      </dgm:t>
    </dgm:pt>
    <dgm:pt modelId="{A923EBC2-DA8E-40FC-B527-52BD7C437576}" type="sibTrans" cxnId="{EA9B9693-5867-4B06-8FDD-4B9BA3666D87}">
      <dgm:prSet/>
      <dgm:spPr/>
      <dgm:t>
        <a:bodyPr/>
        <a:lstStyle/>
        <a:p>
          <a:endParaRPr lang="en-US"/>
        </a:p>
      </dgm:t>
    </dgm:pt>
    <dgm:pt modelId="{B8789362-FEB8-4B0E-9D39-7E89F7538AF9}">
      <dgm:prSet phldrT="[Text]"/>
      <dgm:spPr/>
      <dgm:t>
        <a:bodyPr/>
        <a:lstStyle/>
        <a:p>
          <a:r>
            <a:rPr lang="en-US" dirty="0" smtClean="0"/>
            <a:t>And many</a:t>
          </a:r>
          <a:endParaRPr lang="en-US" dirty="0"/>
        </a:p>
      </dgm:t>
    </dgm:pt>
    <dgm:pt modelId="{01266260-4CF9-43B3-841A-FBE9A639B16C}" type="parTrans" cxnId="{53D604C9-ACC4-4171-8BB6-4EA9D2B96B1F}">
      <dgm:prSet/>
      <dgm:spPr/>
      <dgm:t>
        <a:bodyPr/>
        <a:lstStyle/>
        <a:p>
          <a:endParaRPr lang="en-US"/>
        </a:p>
      </dgm:t>
    </dgm:pt>
    <dgm:pt modelId="{6BAB2F80-9F54-4F1C-B9A9-F35E83A3B075}" type="sibTrans" cxnId="{53D604C9-ACC4-4171-8BB6-4EA9D2B96B1F}">
      <dgm:prSet/>
      <dgm:spPr/>
      <dgm:t>
        <a:bodyPr/>
        <a:lstStyle/>
        <a:p>
          <a:endParaRPr lang="en-US"/>
        </a:p>
      </dgm:t>
    </dgm:pt>
    <dgm:pt modelId="{0E68259C-8DA8-40D8-AEF3-7EC91FA80C43}">
      <dgm:prSet phldrT="[Text]"/>
      <dgm:spPr/>
      <dgm:t>
        <a:bodyPr/>
        <a:lstStyle/>
        <a:p>
          <a:r>
            <a:rPr lang="en-US" dirty="0" smtClean="0"/>
            <a:t>more</a:t>
          </a:r>
          <a:endParaRPr lang="en-US" dirty="0"/>
        </a:p>
      </dgm:t>
    </dgm:pt>
    <dgm:pt modelId="{B27FD3C8-7E2D-41A2-98BF-107EE712839C}" type="parTrans" cxnId="{AB574D83-96A0-43E5-961C-494FEFAC769D}">
      <dgm:prSet/>
      <dgm:spPr/>
      <dgm:t>
        <a:bodyPr/>
        <a:lstStyle/>
        <a:p>
          <a:endParaRPr lang="en-US"/>
        </a:p>
      </dgm:t>
    </dgm:pt>
    <dgm:pt modelId="{F34C2281-7D0E-440F-895D-36C30994D50F}" type="sibTrans" cxnId="{AB574D83-96A0-43E5-961C-494FEFAC769D}">
      <dgm:prSet/>
      <dgm:spPr/>
      <dgm:t>
        <a:bodyPr/>
        <a:lstStyle/>
        <a:p>
          <a:endParaRPr lang="en-US"/>
        </a:p>
      </dgm:t>
    </dgm:pt>
    <dgm:pt modelId="{81EF492D-502C-4C5F-89D3-F92D7816658A}" type="pres">
      <dgm:prSet presAssocID="{A476E1F5-3385-4878-9367-D865BEB5C827}" presName="diagram" presStyleCnt="0">
        <dgm:presLayoutVars>
          <dgm:dir/>
          <dgm:resizeHandles val="exact"/>
        </dgm:presLayoutVars>
      </dgm:prSet>
      <dgm:spPr/>
    </dgm:pt>
    <dgm:pt modelId="{33DFAF02-3C2B-4CF8-9224-D68372D6CAB5}" type="pres">
      <dgm:prSet presAssocID="{9D28A446-3AE3-40C3-AC9F-AB319548B8C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44FFC7-F7D2-4359-8AFF-D8A1369A95A5}" type="pres">
      <dgm:prSet presAssocID="{F2721E2F-8EFE-4CD8-8260-38DB499AB42F}" presName="sibTrans" presStyleCnt="0"/>
      <dgm:spPr/>
    </dgm:pt>
    <dgm:pt modelId="{95E83770-27A3-41DC-80F3-AD9FD5353DD7}" type="pres">
      <dgm:prSet presAssocID="{42511107-F03C-49B7-BA3D-4FB8A76A69B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59074A-FB43-4D39-8767-C70545003070}" type="pres">
      <dgm:prSet presAssocID="{01337C5C-7BC1-4E19-A35F-A2119678744A}" presName="sibTrans" presStyleCnt="0"/>
      <dgm:spPr/>
    </dgm:pt>
    <dgm:pt modelId="{884A3758-AA82-48E3-A3C7-B7B6BB692A22}" type="pres">
      <dgm:prSet presAssocID="{8EA0AA03-EC02-43B5-8F76-211B0B8804A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0238E4-43E5-48C7-9522-0F3D31533122}" type="pres">
      <dgm:prSet presAssocID="{A923EBC2-DA8E-40FC-B527-52BD7C437576}" presName="sibTrans" presStyleCnt="0"/>
      <dgm:spPr/>
    </dgm:pt>
    <dgm:pt modelId="{BD21826F-E445-409F-9311-FEF0B9E95071}" type="pres">
      <dgm:prSet presAssocID="{B8789362-FEB8-4B0E-9D39-7E89F7538AF9}" presName="node" presStyleLbl="node1" presStyleIdx="3" presStyleCnt="5">
        <dgm:presLayoutVars>
          <dgm:bulletEnabled val="1"/>
        </dgm:presLayoutVars>
      </dgm:prSet>
      <dgm:spPr/>
    </dgm:pt>
    <dgm:pt modelId="{B4F93606-A259-4721-AF14-BCB5D3D18D56}" type="pres">
      <dgm:prSet presAssocID="{6BAB2F80-9F54-4F1C-B9A9-F35E83A3B075}" presName="sibTrans" presStyleCnt="0"/>
      <dgm:spPr/>
    </dgm:pt>
    <dgm:pt modelId="{B43DFC87-5B76-4773-9F8C-CC18C6F9BBCC}" type="pres">
      <dgm:prSet presAssocID="{0E68259C-8DA8-40D8-AEF3-7EC91FA80C43}" presName="node" presStyleLbl="node1" presStyleIdx="4" presStyleCnt="5">
        <dgm:presLayoutVars>
          <dgm:bulletEnabled val="1"/>
        </dgm:presLayoutVars>
      </dgm:prSet>
      <dgm:spPr/>
    </dgm:pt>
  </dgm:ptLst>
  <dgm:cxnLst>
    <dgm:cxn modelId="{8314D091-4952-4A36-88E0-94DAFB938861}" type="presOf" srcId="{42511107-F03C-49B7-BA3D-4FB8A76A69B2}" destId="{95E83770-27A3-41DC-80F3-AD9FD5353DD7}" srcOrd="0" destOrd="0" presId="urn:microsoft.com/office/officeart/2005/8/layout/default"/>
    <dgm:cxn modelId="{2A25A8BF-9500-4194-B605-64E9D333EBA6}" srcId="{A476E1F5-3385-4878-9367-D865BEB5C827}" destId="{42511107-F03C-49B7-BA3D-4FB8A76A69B2}" srcOrd="1" destOrd="0" parTransId="{1D798F7B-70CE-4A52-B4E6-66C52ED03371}" sibTransId="{01337C5C-7BC1-4E19-A35F-A2119678744A}"/>
    <dgm:cxn modelId="{EA9B9693-5867-4B06-8FDD-4B9BA3666D87}" srcId="{A476E1F5-3385-4878-9367-D865BEB5C827}" destId="{8EA0AA03-EC02-43B5-8F76-211B0B8804A5}" srcOrd="2" destOrd="0" parTransId="{510FF18D-9D73-4956-80E1-BA7099A6BAD9}" sibTransId="{A923EBC2-DA8E-40FC-B527-52BD7C437576}"/>
    <dgm:cxn modelId="{ADD35C8D-FB7F-43AE-8D26-FB8BADD1A18E}" type="presOf" srcId="{8EA0AA03-EC02-43B5-8F76-211B0B8804A5}" destId="{884A3758-AA82-48E3-A3C7-B7B6BB692A22}" srcOrd="0" destOrd="0" presId="urn:microsoft.com/office/officeart/2005/8/layout/default"/>
    <dgm:cxn modelId="{90EB1AA0-22F7-4FB0-B1CA-676A529527FF}" type="presOf" srcId="{B8789362-FEB8-4B0E-9D39-7E89F7538AF9}" destId="{BD21826F-E445-409F-9311-FEF0B9E95071}" srcOrd="0" destOrd="0" presId="urn:microsoft.com/office/officeart/2005/8/layout/default"/>
    <dgm:cxn modelId="{E863E866-5847-4B9C-829E-3883DB125525}" srcId="{A476E1F5-3385-4878-9367-D865BEB5C827}" destId="{9D28A446-3AE3-40C3-AC9F-AB319548B8CB}" srcOrd="0" destOrd="0" parTransId="{1ADA6479-4689-4C3F-A36B-29418809B154}" sibTransId="{F2721E2F-8EFE-4CD8-8260-38DB499AB42F}"/>
    <dgm:cxn modelId="{4E74675F-3E2D-47A3-917F-2557175F9E64}" type="presOf" srcId="{9D28A446-3AE3-40C3-AC9F-AB319548B8CB}" destId="{33DFAF02-3C2B-4CF8-9224-D68372D6CAB5}" srcOrd="0" destOrd="0" presId="urn:microsoft.com/office/officeart/2005/8/layout/default"/>
    <dgm:cxn modelId="{AB574D83-96A0-43E5-961C-494FEFAC769D}" srcId="{A476E1F5-3385-4878-9367-D865BEB5C827}" destId="{0E68259C-8DA8-40D8-AEF3-7EC91FA80C43}" srcOrd="4" destOrd="0" parTransId="{B27FD3C8-7E2D-41A2-98BF-107EE712839C}" sibTransId="{F34C2281-7D0E-440F-895D-36C30994D50F}"/>
    <dgm:cxn modelId="{EF83BBA7-10F0-42F4-A2A1-F41F9BB4095A}" type="presOf" srcId="{A476E1F5-3385-4878-9367-D865BEB5C827}" destId="{81EF492D-502C-4C5F-89D3-F92D7816658A}" srcOrd="0" destOrd="0" presId="urn:microsoft.com/office/officeart/2005/8/layout/default"/>
    <dgm:cxn modelId="{53D604C9-ACC4-4171-8BB6-4EA9D2B96B1F}" srcId="{A476E1F5-3385-4878-9367-D865BEB5C827}" destId="{B8789362-FEB8-4B0E-9D39-7E89F7538AF9}" srcOrd="3" destOrd="0" parTransId="{01266260-4CF9-43B3-841A-FBE9A639B16C}" sibTransId="{6BAB2F80-9F54-4F1C-B9A9-F35E83A3B075}"/>
    <dgm:cxn modelId="{D329AB3B-66C9-406A-8994-EACEC5A19688}" type="presOf" srcId="{0E68259C-8DA8-40D8-AEF3-7EC91FA80C43}" destId="{B43DFC87-5B76-4773-9F8C-CC18C6F9BBCC}" srcOrd="0" destOrd="0" presId="urn:microsoft.com/office/officeart/2005/8/layout/default"/>
    <dgm:cxn modelId="{37904DAF-106A-42D9-833F-43DF265A92B9}" type="presParOf" srcId="{81EF492D-502C-4C5F-89D3-F92D7816658A}" destId="{33DFAF02-3C2B-4CF8-9224-D68372D6CAB5}" srcOrd="0" destOrd="0" presId="urn:microsoft.com/office/officeart/2005/8/layout/default"/>
    <dgm:cxn modelId="{25C01A9C-E486-4878-9B4F-EE18CC51CE56}" type="presParOf" srcId="{81EF492D-502C-4C5F-89D3-F92D7816658A}" destId="{C644FFC7-F7D2-4359-8AFF-D8A1369A95A5}" srcOrd="1" destOrd="0" presId="urn:microsoft.com/office/officeart/2005/8/layout/default"/>
    <dgm:cxn modelId="{8106AAD1-F3F3-4551-B482-03E37DD58C23}" type="presParOf" srcId="{81EF492D-502C-4C5F-89D3-F92D7816658A}" destId="{95E83770-27A3-41DC-80F3-AD9FD5353DD7}" srcOrd="2" destOrd="0" presId="urn:microsoft.com/office/officeart/2005/8/layout/default"/>
    <dgm:cxn modelId="{4FC01699-648A-43A3-9A5A-4F75B69B66A0}" type="presParOf" srcId="{81EF492D-502C-4C5F-89D3-F92D7816658A}" destId="{3659074A-FB43-4D39-8767-C70545003070}" srcOrd="3" destOrd="0" presId="urn:microsoft.com/office/officeart/2005/8/layout/default"/>
    <dgm:cxn modelId="{ED829800-F210-4CB6-A333-E55E68895E55}" type="presParOf" srcId="{81EF492D-502C-4C5F-89D3-F92D7816658A}" destId="{884A3758-AA82-48E3-A3C7-B7B6BB692A22}" srcOrd="4" destOrd="0" presId="urn:microsoft.com/office/officeart/2005/8/layout/default"/>
    <dgm:cxn modelId="{0FC292F0-D422-4A3C-9AE4-627DEB52B488}" type="presParOf" srcId="{81EF492D-502C-4C5F-89D3-F92D7816658A}" destId="{FD0238E4-43E5-48C7-9522-0F3D31533122}" srcOrd="5" destOrd="0" presId="urn:microsoft.com/office/officeart/2005/8/layout/default"/>
    <dgm:cxn modelId="{63E4FD29-5D1A-4312-80BB-A451C5D8E1A9}" type="presParOf" srcId="{81EF492D-502C-4C5F-89D3-F92D7816658A}" destId="{BD21826F-E445-409F-9311-FEF0B9E95071}" srcOrd="6" destOrd="0" presId="urn:microsoft.com/office/officeart/2005/8/layout/default"/>
    <dgm:cxn modelId="{996785B3-6C1C-4A7D-874C-7C2887A9535E}" type="presParOf" srcId="{81EF492D-502C-4C5F-89D3-F92D7816658A}" destId="{B4F93606-A259-4721-AF14-BCB5D3D18D56}" srcOrd="7" destOrd="0" presId="urn:microsoft.com/office/officeart/2005/8/layout/default"/>
    <dgm:cxn modelId="{E50BE084-6E42-44D5-8223-D4A30AC14013}" type="presParOf" srcId="{81EF492D-502C-4C5F-89D3-F92D7816658A}" destId="{B43DFC87-5B76-4773-9F8C-CC18C6F9BBCC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DFAF02-3C2B-4CF8-9224-D68372D6CAB5}">
      <dsp:nvSpPr>
        <dsp:cNvPr id="0" name=""/>
        <dsp:cNvSpPr/>
      </dsp:nvSpPr>
      <dsp:spPr>
        <a:xfrm>
          <a:off x="460905" y="1047"/>
          <a:ext cx="3479899" cy="2087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200" kern="1200" dirty="0" smtClean="0"/>
            <a:t>בראשית 24:9-21</a:t>
          </a:r>
          <a:endParaRPr lang="en-US" sz="3200" kern="1200" dirty="0"/>
        </a:p>
      </dsp:txBody>
      <dsp:txXfrm>
        <a:off x="460905" y="1047"/>
        <a:ext cx="3479899" cy="2087939"/>
      </dsp:txXfrm>
    </dsp:sp>
    <dsp:sp modelId="{BD21826F-E445-409F-9311-FEF0B9E95071}">
      <dsp:nvSpPr>
        <dsp:cNvPr id="0" name=""/>
        <dsp:cNvSpPr/>
      </dsp:nvSpPr>
      <dsp:spPr>
        <a:xfrm>
          <a:off x="4288794" y="1047"/>
          <a:ext cx="3479899" cy="2087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What qualities was </a:t>
          </a:r>
          <a:r>
            <a:rPr lang="en-US" sz="3200" kern="1200" dirty="0" err="1" smtClean="0"/>
            <a:t>Eliezer</a:t>
          </a:r>
          <a:r>
            <a:rPr lang="en-US" sz="3200" kern="1200" dirty="0" smtClean="0"/>
            <a:t> looking for?</a:t>
          </a:r>
          <a:endParaRPr lang="en-US" sz="3200" kern="1200" dirty="0"/>
        </a:p>
      </dsp:txBody>
      <dsp:txXfrm>
        <a:off x="4288794" y="1047"/>
        <a:ext cx="3479899" cy="2087939"/>
      </dsp:txXfrm>
    </dsp:sp>
    <dsp:sp modelId="{B43DFC87-5B76-4773-9F8C-CC18C6F9BBCC}">
      <dsp:nvSpPr>
        <dsp:cNvPr id="0" name=""/>
        <dsp:cNvSpPr/>
      </dsp:nvSpPr>
      <dsp:spPr>
        <a:xfrm>
          <a:off x="2374850" y="2436976"/>
          <a:ext cx="3479899" cy="2087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Prove if </a:t>
          </a:r>
          <a:r>
            <a:rPr lang="en-US" sz="3200" kern="1200" dirty="0" err="1" smtClean="0"/>
            <a:t>Avraham</a:t>
          </a:r>
          <a:r>
            <a:rPr lang="en-US" sz="3200" kern="1200" dirty="0" smtClean="0"/>
            <a:t> possessed these qualities from the text.</a:t>
          </a:r>
          <a:endParaRPr lang="en-US" sz="3200" kern="1200" dirty="0"/>
        </a:p>
      </dsp:txBody>
      <dsp:txXfrm>
        <a:off x="2374850" y="2436976"/>
        <a:ext cx="3479899" cy="20879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D2A0A4-9386-4CE8-BF93-5DA59C626404}">
      <dsp:nvSpPr>
        <dsp:cNvPr id="0" name=""/>
        <dsp:cNvSpPr/>
      </dsp:nvSpPr>
      <dsp:spPr>
        <a:xfrm>
          <a:off x="3440720" y="1756353"/>
          <a:ext cx="1348159" cy="1348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Mitzvah Hero</a:t>
          </a:r>
          <a:endParaRPr lang="en-US" sz="2200" kern="1200" dirty="0"/>
        </a:p>
      </dsp:txBody>
      <dsp:txXfrm>
        <a:off x="3638153" y="1953786"/>
        <a:ext cx="953293" cy="953293"/>
      </dsp:txXfrm>
    </dsp:sp>
    <dsp:sp modelId="{0F86988F-A13D-4994-A13F-F6814CFF1234}">
      <dsp:nvSpPr>
        <dsp:cNvPr id="0" name=""/>
        <dsp:cNvSpPr/>
      </dsp:nvSpPr>
      <dsp:spPr>
        <a:xfrm rot="16200000">
          <a:off x="3912093" y="1538902"/>
          <a:ext cx="405413" cy="29487"/>
        </a:xfrm>
        <a:custGeom>
          <a:avLst/>
          <a:gdLst/>
          <a:ahLst/>
          <a:cxnLst/>
          <a:rect l="0" t="0" r="0" b="0"/>
          <a:pathLst>
            <a:path>
              <a:moveTo>
                <a:pt x="0" y="14743"/>
              </a:moveTo>
              <a:lnTo>
                <a:pt x="405413" y="147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04664" y="1543511"/>
        <a:ext cx="20270" cy="20270"/>
      </dsp:txXfrm>
    </dsp:sp>
    <dsp:sp modelId="{B3699111-7AD6-451F-83CF-14D2C9614718}">
      <dsp:nvSpPr>
        <dsp:cNvPr id="0" name=""/>
        <dsp:cNvSpPr/>
      </dsp:nvSpPr>
      <dsp:spPr>
        <a:xfrm>
          <a:off x="3440720" y="2780"/>
          <a:ext cx="1348159" cy="1348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Recognizes others’ needs</a:t>
          </a:r>
          <a:endParaRPr lang="en-US" sz="1600" kern="1200" dirty="0"/>
        </a:p>
      </dsp:txBody>
      <dsp:txXfrm>
        <a:off x="3638153" y="200213"/>
        <a:ext cx="953293" cy="953293"/>
      </dsp:txXfrm>
    </dsp:sp>
    <dsp:sp modelId="{2B9926F0-B109-4F9B-8F84-57A2932432AB}">
      <dsp:nvSpPr>
        <dsp:cNvPr id="0" name=""/>
        <dsp:cNvSpPr/>
      </dsp:nvSpPr>
      <dsp:spPr>
        <a:xfrm rot="20520000">
          <a:off x="4745966" y="2144747"/>
          <a:ext cx="405413" cy="29487"/>
        </a:xfrm>
        <a:custGeom>
          <a:avLst/>
          <a:gdLst/>
          <a:ahLst/>
          <a:cxnLst/>
          <a:rect l="0" t="0" r="0" b="0"/>
          <a:pathLst>
            <a:path>
              <a:moveTo>
                <a:pt x="0" y="14743"/>
              </a:moveTo>
              <a:lnTo>
                <a:pt x="405413" y="147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938538" y="2149355"/>
        <a:ext cx="20270" cy="20270"/>
      </dsp:txXfrm>
    </dsp:sp>
    <dsp:sp modelId="{45EE825A-6A53-419B-883D-C0EE671C71CF}">
      <dsp:nvSpPr>
        <dsp:cNvPr id="0" name=""/>
        <dsp:cNvSpPr/>
      </dsp:nvSpPr>
      <dsp:spPr>
        <a:xfrm>
          <a:off x="5108466" y="1214469"/>
          <a:ext cx="1348159" cy="1348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Doesn’t do things for personal gain</a:t>
          </a:r>
          <a:endParaRPr lang="en-US" sz="1600" kern="1200" dirty="0"/>
        </a:p>
      </dsp:txBody>
      <dsp:txXfrm>
        <a:off x="5305899" y="1411902"/>
        <a:ext cx="953293" cy="953293"/>
      </dsp:txXfrm>
    </dsp:sp>
    <dsp:sp modelId="{6F9BF0B7-0C43-4854-AA10-978B48631C1A}">
      <dsp:nvSpPr>
        <dsp:cNvPr id="0" name=""/>
        <dsp:cNvSpPr/>
      </dsp:nvSpPr>
      <dsp:spPr>
        <a:xfrm rot="3240000">
          <a:off x="4427455" y="3125024"/>
          <a:ext cx="405413" cy="29487"/>
        </a:xfrm>
        <a:custGeom>
          <a:avLst/>
          <a:gdLst/>
          <a:ahLst/>
          <a:cxnLst/>
          <a:rect l="0" t="0" r="0" b="0"/>
          <a:pathLst>
            <a:path>
              <a:moveTo>
                <a:pt x="0" y="14743"/>
              </a:moveTo>
              <a:lnTo>
                <a:pt x="405413" y="147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620026" y="3129632"/>
        <a:ext cx="20270" cy="20270"/>
      </dsp:txXfrm>
    </dsp:sp>
    <dsp:sp modelId="{90006B6D-C506-4B7A-A8A2-C49790B81106}">
      <dsp:nvSpPr>
        <dsp:cNvPr id="0" name=""/>
        <dsp:cNvSpPr/>
      </dsp:nvSpPr>
      <dsp:spPr>
        <a:xfrm>
          <a:off x="4471444" y="3175023"/>
          <a:ext cx="1348159" cy="1348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Leaves own comfort zone</a:t>
          </a:r>
          <a:endParaRPr lang="en-US" sz="1600" kern="1200" dirty="0"/>
        </a:p>
      </dsp:txBody>
      <dsp:txXfrm>
        <a:off x="4668877" y="3372456"/>
        <a:ext cx="953293" cy="953293"/>
      </dsp:txXfrm>
    </dsp:sp>
    <dsp:sp modelId="{CDCF84C1-096E-4C17-9C8F-263E11B940BC}">
      <dsp:nvSpPr>
        <dsp:cNvPr id="0" name=""/>
        <dsp:cNvSpPr/>
      </dsp:nvSpPr>
      <dsp:spPr>
        <a:xfrm rot="7560000">
          <a:off x="3396731" y="3125024"/>
          <a:ext cx="405413" cy="29487"/>
        </a:xfrm>
        <a:custGeom>
          <a:avLst/>
          <a:gdLst/>
          <a:ahLst/>
          <a:cxnLst/>
          <a:rect l="0" t="0" r="0" b="0"/>
          <a:pathLst>
            <a:path>
              <a:moveTo>
                <a:pt x="0" y="14743"/>
              </a:moveTo>
              <a:lnTo>
                <a:pt x="405413" y="147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589302" y="3129632"/>
        <a:ext cx="20270" cy="20270"/>
      </dsp:txXfrm>
    </dsp:sp>
    <dsp:sp modelId="{8684BACE-FDE7-4B92-8166-150FFB2AA0ED}">
      <dsp:nvSpPr>
        <dsp:cNvPr id="0" name=""/>
        <dsp:cNvSpPr/>
      </dsp:nvSpPr>
      <dsp:spPr>
        <a:xfrm>
          <a:off x="2409996" y="3175023"/>
          <a:ext cx="1348159" cy="1348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Humble</a:t>
          </a:r>
          <a:endParaRPr lang="en-US" sz="1600" kern="1200" dirty="0"/>
        </a:p>
      </dsp:txBody>
      <dsp:txXfrm>
        <a:off x="2607429" y="3372456"/>
        <a:ext cx="953293" cy="953293"/>
      </dsp:txXfrm>
    </dsp:sp>
    <dsp:sp modelId="{B75A5F76-94CA-40D0-80C6-9031522245C2}">
      <dsp:nvSpPr>
        <dsp:cNvPr id="0" name=""/>
        <dsp:cNvSpPr/>
      </dsp:nvSpPr>
      <dsp:spPr>
        <a:xfrm rot="11880000">
          <a:off x="3078220" y="2144747"/>
          <a:ext cx="405413" cy="29487"/>
        </a:xfrm>
        <a:custGeom>
          <a:avLst/>
          <a:gdLst/>
          <a:ahLst/>
          <a:cxnLst/>
          <a:rect l="0" t="0" r="0" b="0"/>
          <a:pathLst>
            <a:path>
              <a:moveTo>
                <a:pt x="0" y="14743"/>
              </a:moveTo>
              <a:lnTo>
                <a:pt x="405413" y="147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270791" y="2149355"/>
        <a:ext cx="20270" cy="20270"/>
      </dsp:txXfrm>
    </dsp:sp>
    <dsp:sp modelId="{26AC1272-6809-49EE-9AFC-EECEAB81EC7A}">
      <dsp:nvSpPr>
        <dsp:cNvPr id="0" name=""/>
        <dsp:cNvSpPr/>
      </dsp:nvSpPr>
      <dsp:spPr>
        <a:xfrm>
          <a:off x="1772973" y="1214469"/>
          <a:ext cx="1348159" cy="1348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Believes in something beyond him</a:t>
          </a:r>
          <a:endParaRPr lang="en-US" sz="1600" kern="1200" dirty="0"/>
        </a:p>
      </dsp:txBody>
      <dsp:txXfrm>
        <a:off x="1970406" y="1411902"/>
        <a:ext cx="953293" cy="9532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DFAF02-3C2B-4CF8-9224-D68372D6CAB5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4200" kern="1200" dirty="0" smtClean="0"/>
            <a:t>בראשית 24:9-21</a:t>
          </a:r>
          <a:endParaRPr lang="en-US" sz="4200" kern="1200" dirty="0"/>
        </a:p>
      </dsp:txBody>
      <dsp:txXfrm>
        <a:off x="0" y="591343"/>
        <a:ext cx="2571749" cy="1543050"/>
      </dsp:txXfrm>
    </dsp:sp>
    <dsp:sp modelId="{95E83770-27A3-41DC-80F3-AD9FD5353DD7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4200" kern="1200" dirty="0" smtClean="0"/>
            <a:t>רות, פרקים א-ב</a:t>
          </a:r>
          <a:endParaRPr lang="en-US" sz="4200" kern="1200" dirty="0"/>
        </a:p>
      </dsp:txBody>
      <dsp:txXfrm>
        <a:off x="2828925" y="591343"/>
        <a:ext cx="2571749" cy="1543050"/>
      </dsp:txXfrm>
    </dsp:sp>
    <dsp:sp modelId="{884A3758-AA82-48E3-A3C7-B7B6BB692A22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200" kern="1200" dirty="0" smtClean="0"/>
            <a:t>יהושוע ב:א-כא </a:t>
          </a:r>
          <a:r>
            <a:rPr lang="en-US" sz="2400" kern="1200" dirty="0" smtClean="0"/>
            <a:t>(see verse 14)</a:t>
          </a:r>
          <a:endParaRPr lang="en-US" sz="3200" kern="1200" dirty="0"/>
        </a:p>
      </dsp:txBody>
      <dsp:txXfrm>
        <a:off x="5657849" y="591343"/>
        <a:ext cx="2571749" cy="1543050"/>
      </dsp:txXfrm>
    </dsp:sp>
    <dsp:sp modelId="{BD21826F-E445-409F-9311-FEF0B9E95071}">
      <dsp:nvSpPr>
        <dsp:cNvPr id="0" name=""/>
        <dsp:cNvSpPr/>
      </dsp:nvSpPr>
      <dsp:spPr>
        <a:xfrm>
          <a:off x="1414462" y="2391569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And many</a:t>
          </a:r>
          <a:endParaRPr lang="en-US" sz="4200" kern="1200" dirty="0"/>
        </a:p>
      </dsp:txBody>
      <dsp:txXfrm>
        <a:off x="1414462" y="2391569"/>
        <a:ext cx="2571749" cy="1543050"/>
      </dsp:txXfrm>
    </dsp:sp>
    <dsp:sp modelId="{B43DFC87-5B76-4773-9F8C-CC18C6F9BBCC}">
      <dsp:nvSpPr>
        <dsp:cNvPr id="0" name=""/>
        <dsp:cNvSpPr/>
      </dsp:nvSpPr>
      <dsp:spPr>
        <a:xfrm>
          <a:off x="4243387" y="2391569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more</a:t>
          </a:r>
          <a:endParaRPr lang="en-US" sz="4200" kern="1200" dirty="0"/>
        </a:p>
      </dsp:txBody>
      <dsp:txXfrm>
        <a:off x="4243387" y="2391569"/>
        <a:ext cx="2571749" cy="1543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26A2-297C-4627-9943-2AEB92E3960A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8E1-E587-4381-ABC7-F502C1869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511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26A2-297C-4627-9943-2AEB92E3960A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8E1-E587-4381-ABC7-F502C1869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43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26A2-297C-4627-9943-2AEB92E3960A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8E1-E587-4381-ABC7-F502C1869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15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26A2-297C-4627-9943-2AEB92E3960A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8E1-E587-4381-ABC7-F502C1869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362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26A2-297C-4627-9943-2AEB92E3960A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8E1-E587-4381-ABC7-F502C1869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942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26A2-297C-4627-9943-2AEB92E3960A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8E1-E587-4381-ABC7-F502C1869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046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26A2-297C-4627-9943-2AEB92E3960A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8E1-E587-4381-ABC7-F502C1869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646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26A2-297C-4627-9943-2AEB92E3960A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8E1-E587-4381-ABC7-F502C1869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55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26A2-297C-4627-9943-2AEB92E3960A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8E1-E587-4381-ABC7-F502C1869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140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26A2-297C-4627-9943-2AEB92E3960A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8E1-E587-4381-ABC7-F502C1869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663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26A2-297C-4627-9943-2AEB92E3960A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78E1-E587-4381-ABC7-F502C1869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826A2-297C-4627-9943-2AEB92E3960A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678E1-E587-4381-ABC7-F502C1869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590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ish.com/ci/s/48970596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75788" y="2133600"/>
            <a:ext cx="5334000" cy="2514600"/>
          </a:xfrm>
        </p:spPr>
        <p:txBody>
          <a:bodyPr/>
          <a:lstStyle/>
          <a:p>
            <a:r>
              <a:rPr lang="en-US" dirty="0" err="1" smtClean="0"/>
              <a:t>Tikkun</a:t>
            </a:r>
            <a:r>
              <a:rPr lang="en-US" dirty="0" smtClean="0"/>
              <a:t> </a:t>
            </a:r>
            <a:r>
              <a:rPr lang="en-US" dirty="0" err="1" smtClean="0"/>
              <a:t>Olam</a:t>
            </a:r>
            <a:r>
              <a:rPr lang="en-US" dirty="0" smtClean="0"/>
              <a:t>, Part II, </a:t>
            </a:r>
            <a:br>
              <a:rPr lang="en-US" dirty="0" smtClean="0"/>
            </a:br>
            <a:r>
              <a:rPr lang="en-US" dirty="0" err="1" smtClean="0"/>
              <a:t>Chessed</a:t>
            </a:r>
            <a:r>
              <a:rPr lang="en-US" dirty="0" smtClean="0"/>
              <a:t> Celebrities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60822" y="5334000"/>
            <a:ext cx="4953000" cy="1447800"/>
          </a:xfrm>
        </p:spPr>
        <p:txBody>
          <a:bodyPr/>
          <a:lstStyle/>
          <a:p>
            <a:r>
              <a:rPr lang="en-US" dirty="0" smtClean="0"/>
              <a:t>Contemporary Jewish Issues, </a:t>
            </a:r>
          </a:p>
          <a:p>
            <a:r>
              <a:rPr lang="en-US" dirty="0" smtClean="0"/>
              <a:t>Session 5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152650" cy="9429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12" y="1600200"/>
            <a:ext cx="3343275" cy="376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94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91000"/>
            <a:ext cx="7620000" cy="2667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What are the qualities </a:t>
            </a:r>
            <a:br>
              <a:rPr lang="en-US" dirty="0" smtClean="0">
                <a:solidFill>
                  <a:srgbClr val="92D050"/>
                </a:solidFill>
              </a:rPr>
            </a:br>
            <a:r>
              <a:rPr lang="en-US" dirty="0" smtClean="0">
                <a:solidFill>
                  <a:srgbClr val="92D050"/>
                </a:solidFill>
              </a:rPr>
              <a:t>of a CC:</a:t>
            </a:r>
            <a:br>
              <a:rPr lang="en-US" dirty="0" smtClean="0">
                <a:solidFill>
                  <a:srgbClr val="92D050"/>
                </a:solidFill>
              </a:rPr>
            </a:br>
            <a:r>
              <a:rPr lang="en-US" dirty="0" err="1" smtClean="0">
                <a:solidFill>
                  <a:srgbClr val="92D050"/>
                </a:solidFill>
              </a:rPr>
              <a:t>Chessed</a:t>
            </a:r>
            <a:r>
              <a:rPr lang="en-US" dirty="0" smtClean="0">
                <a:solidFill>
                  <a:srgbClr val="92D050"/>
                </a:solidFill>
              </a:rPr>
              <a:t> Celebrity?</a:t>
            </a:r>
            <a:endParaRPr lang="en-US" dirty="0">
              <a:solidFill>
                <a:srgbClr val="92D05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021"/>
            <a:ext cx="3352800" cy="35763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465045"/>
            <a:ext cx="4358640" cy="305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74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Stories of </a:t>
            </a:r>
            <a:r>
              <a:rPr lang="en-US" dirty="0" err="1" smtClean="0"/>
              <a:t>Chessed</a:t>
            </a:r>
            <a:r>
              <a:rPr lang="en-US" dirty="0" smtClean="0"/>
              <a:t> in </a:t>
            </a:r>
            <a:r>
              <a:rPr lang="en-US" dirty="0" err="1" smtClean="0"/>
              <a:t>TaNaKh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786154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9823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What are the qualities </a:t>
            </a:r>
            <a:br>
              <a:rPr lang="en-US" dirty="0" smtClean="0">
                <a:solidFill>
                  <a:srgbClr val="92D050"/>
                </a:solidFill>
              </a:rPr>
            </a:br>
            <a:r>
              <a:rPr lang="en-US" dirty="0" smtClean="0">
                <a:solidFill>
                  <a:srgbClr val="92D050"/>
                </a:solidFill>
              </a:rPr>
              <a:t>of a CC/</a:t>
            </a:r>
            <a:r>
              <a:rPr lang="en-US" dirty="0" err="1" smtClean="0">
                <a:solidFill>
                  <a:srgbClr val="92D050"/>
                </a:solidFill>
              </a:rPr>
              <a:t>Chessed</a:t>
            </a:r>
            <a:r>
              <a:rPr lang="en-US" dirty="0" smtClean="0">
                <a:solidFill>
                  <a:srgbClr val="92D050"/>
                </a:solidFill>
              </a:rPr>
              <a:t> Celebrity?</a:t>
            </a:r>
            <a:endParaRPr lang="en-US" dirty="0">
              <a:solidFill>
                <a:srgbClr val="92D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846567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738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Stories of </a:t>
            </a:r>
            <a:r>
              <a:rPr lang="en-US" dirty="0" err="1" smtClean="0"/>
              <a:t>Chessed</a:t>
            </a:r>
            <a:r>
              <a:rPr lang="en-US" dirty="0" smtClean="0"/>
              <a:t> in </a:t>
            </a:r>
            <a:r>
              <a:rPr lang="en-US" dirty="0" err="1" smtClean="0"/>
              <a:t>TaNaKh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293566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903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Suggest your own </a:t>
            </a:r>
            <a:br>
              <a:rPr lang="en-US" dirty="0" smtClean="0"/>
            </a:br>
            <a:r>
              <a:rPr lang="en-US" dirty="0" smtClean="0"/>
              <a:t>Biblical CC!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572" y="1600200"/>
            <a:ext cx="3548855" cy="4525963"/>
          </a:xfrm>
        </p:spPr>
      </p:pic>
    </p:spTree>
    <p:extLst>
      <p:ext uri="{BB962C8B-B14F-4D97-AF65-F5344CB8AC3E}">
        <p14:creationId xmlns:p14="http://schemas.microsoft.com/office/powerpoint/2010/main" val="319740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229600" cy="18288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http://www.aish.com/ci/s/48970596.html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Mentsch</a:t>
            </a:r>
            <a:r>
              <a:rPr lang="en-US" dirty="0" smtClean="0"/>
              <a:t> of Malden Mills</a:t>
            </a:r>
          </a:p>
          <a:p>
            <a:r>
              <a:rPr lang="en-US" smtClean="0"/>
              <a:t>Complete wiki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Suggest your own </a:t>
            </a:r>
            <a:br>
              <a:rPr lang="en-US" dirty="0" smtClean="0"/>
            </a:br>
            <a:r>
              <a:rPr lang="en-US" dirty="0" smtClean="0"/>
              <a:t>modern CC!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36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103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Tikkun Olam, Part II,  Chessed Celebrities</vt:lpstr>
      <vt:lpstr>What are the qualities  of a CC: Chessed Celebrity?</vt:lpstr>
      <vt:lpstr>Stories of Chessed in TaNaKh</vt:lpstr>
      <vt:lpstr>What are the qualities  of a CC/Chessed Celebrity?</vt:lpstr>
      <vt:lpstr>Stories of Chessed in TaNaKh</vt:lpstr>
      <vt:lpstr>Suggest your own  Biblical CC!</vt:lpstr>
      <vt:lpstr>Suggest your own  modern CC!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Semadar Goldstein</dc:creator>
  <cp:lastModifiedBy>Semadar Goldstein</cp:lastModifiedBy>
  <cp:revision>17</cp:revision>
  <dcterms:created xsi:type="dcterms:W3CDTF">2010-10-10T06:29:45Z</dcterms:created>
  <dcterms:modified xsi:type="dcterms:W3CDTF">2010-10-10T14:31:55Z</dcterms:modified>
</cp:coreProperties>
</file>